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C0405A-FD22-66BC-561C-D8C2BE3EB3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7EB278D-B6E1-7243-1F00-782E27C13C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8AE58E-077B-B93E-52D1-6A8118FD8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8D28-EA85-F24F-91AD-63524237FA6D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C1038-E963-688F-A107-2BF01A668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3710D07-B083-6F15-4A5F-0EFAE64ED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99E91-BE63-3643-B779-1E6F5A60D2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7809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100B-CD3A-FD6B-B08C-8B58F1677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D9B8916-F714-9E9D-7E5B-64F6CF186A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455927E-FAB6-B4A4-1F2F-6B9C989A4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8D28-EA85-F24F-91AD-63524237FA6D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673A3E-5F78-0861-4C74-6E99A1F73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642290D-2838-9FAD-EE80-AA5D879E2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99E91-BE63-3643-B779-1E6F5A60D2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955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DF55952-B87C-F5E8-13F6-A664C42451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ED6C4DA-D85C-6CB8-52D9-4810CDFFAA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A36753A-A2B3-0AA4-2357-31C02078D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8D28-EA85-F24F-91AD-63524237FA6D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CBDF9AD-AC2F-042A-CF52-A2A7FFBCC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962951C-112C-099C-E57E-A3A4E442A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99E91-BE63-3643-B779-1E6F5A60D2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0185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501DA7-FF8F-B839-2688-D2B513944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7B8ACAC-EEA4-7222-B1EF-9EF7436C61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4695C11-0C11-F416-226F-6F2C60B67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8D28-EA85-F24F-91AD-63524237FA6D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08A0A00-C17F-2D0E-D957-DB7B382F5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344893B-754C-B8BE-F411-1F9D0BB73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99E91-BE63-3643-B779-1E6F5A60D2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708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7AE13A-E8AB-21AB-30CB-F0E5F840D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F22AF16-21E8-DE91-F5A2-7DB230F59C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64E1445-C3BD-DF71-FFA3-94C8C0DC4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8D28-EA85-F24F-91AD-63524237FA6D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CEC300A-6AFE-696B-7F23-F2EC3EF12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391E640-7D47-358F-6010-28FD3A46E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99E91-BE63-3643-B779-1E6F5A60D2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415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36FF08-4F4C-6EB0-81C8-19DE30DFE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8E07B57-BF46-4F3C-277E-962C27F3F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6FCF4D2-CCDF-AB14-620A-06F5F0A42B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D9E85D9-5674-B08F-9D65-AE279AF93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8D28-EA85-F24F-91AD-63524237FA6D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0E6F3CE-F283-3050-C946-7938E1832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A1EC3E9-8DA7-20E3-E63C-128F2269C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99E91-BE63-3643-B779-1E6F5A60D2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6248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2DBBA3D-2B99-F2F1-6382-89AC2FE6B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C1C907D-A975-B270-1A3F-C96E237C9F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15EA426-65EF-105C-58D4-D172293E78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7D232B9-4394-BC7B-D8E7-98BA118473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5189945-EC5F-9857-90D5-F60BE942F1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8E06D6E-FD59-4803-4388-0BD33C205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8D28-EA85-F24F-91AD-63524237FA6D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9EB30A3-9905-4D12-A4AC-73A4ED2CF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CAB83AE-6A6A-6328-6BAB-A12E9FB87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99E91-BE63-3643-B779-1E6F5A60D2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2139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8A5452-535C-87F1-37A8-81B634DDD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13F7CD9-16C9-0450-7789-85066B449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8D28-EA85-F24F-91AD-63524237FA6D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F9F100B-2DC0-24FF-11F7-CA71FFFF2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D5B9555-D7BC-6723-1D85-5FCC0A27C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99E91-BE63-3643-B779-1E6F5A60D2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82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07EFD80-B3DC-91A1-B12C-088B72395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8D28-EA85-F24F-91AD-63524237FA6D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D6708F8-7E80-00A6-6815-06DA1BDD4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6058FBD-1C0B-A620-ECA5-A4BB4C114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99E91-BE63-3643-B779-1E6F5A60D2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0197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9082E3-D75E-2ABB-2F20-FC1E22468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1FE902D-8545-DB00-3FB8-A325D3C431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F04ECE4-60DF-56EF-1EAD-C152CBF198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0D49C56-A479-5BCF-286A-BE5F41BEC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8D28-EA85-F24F-91AD-63524237FA6D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79FA75C-FD2B-B889-131E-5B0B40C10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D81E845-C22A-54FD-33BA-BB580E5F5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99E91-BE63-3643-B779-1E6F5A60D2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6160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0C6CA1-30FC-1674-CF02-1446A814B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198EF82-10BC-2CF3-6FC5-C052445C96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F88F2AC-190D-C630-7A65-D957368CE1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6BFFFA5-00D0-5FCC-C4E1-BFCCA58AE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8D28-EA85-F24F-91AD-63524237FA6D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0BC20EB-16FE-FBF7-923D-4C7E14BB3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5306269-42CB-5AD7-DF7A-80D934E4B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99E91-BE63-3643-B779-1E6F5A60D2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5171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30174D2-B336-D519-472C-111C711DCF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8540214-7719-A7EB-CD06-24EAF4767A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C062758-F849-4F73-92B5-C43C2C9A37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E8D28-EA85-F24F-91AD-63524237FA6D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E038CB0-DAF1-0262-A6FC-55F3A6A525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A6C4D18-20C3-ED39-7209-6BF6B55161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99E91-BE63-3643-B779-1E6F5A60D2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2071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4FAC980D-B0CF-CE02-37BD-D9B4824F4CF9}"/>
              </a:ext>
            </a:extLst>
          </p:cNvPr>
          <p:cNvSpPr/>
          <p:nvPr/>
        </p:nvSpPr>
        <p:spPr>
          <a:xfrm>
            <a:off x="0" y="0"/>
            <a:ext cx="12192000" cy="88357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2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タイトル</a:t>
            </a:r>
          </a:p>
        </p:txBody>
      </p:sp>
      <p:sp>
        <p:nvSpPr>
          <p:cNvPr id="5" name="角丸四角形 4">
            <a:extLst>
              <a:ext uri="{FF2B5EF4-FFF2-40B4-BE49-F238E27FC236}">
                <a16:creationId xmlns:a16="http://schemas.microsoft.com/office/drawing/2014/main" id="{49922320-32F2-DAAA-DC17-57367977F43B}"/>
              </a:ext>
            </a:extLst>
          </p:cNvPr>
          <p:cNvSpPr/>
          <p:nvPr/>
        </p:nvSpPr>
        <p:spPr>
          <a:xfrm>
            <a:off x="462337" y="1434260"/>
            <a:ext cx="2969232" cy="362677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picture</a:t>
            </a:r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4BDBC95-A059-D650-61C6-7635C323A5EC}"/>
              </a:ext>
            </a:extLst>
          </p:cNvPr>
          <p:cNvSpPr txBox="1"/>
          <p:nvPr/>
        </p:nvSpPr>
        <p:spPr>
          <a:xfrm>
            <a:off x="554805" y="1064928"/>
            <a:ext cx="2208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20xx/xx/xx</a:t>
            </a:r>
            <a:endParaRPr kumimoji="1" lang="ja-JP" altLang="en-US"/>
          </a:p>
        </p:txBody>
      </p:sp>
      <p:sp>
        <p:nvSpPr>
          <p:cNvPr id="7" name="角丸四角形 6">
            <a:extLst>
              <a:ext uri="{FF2B5EF4-FFF2-40B4-BE49-F238E27FC236}">
                <a16:creationId xmlns:a16="http://schemas.microsoft.com/office/drawing/2014/main" id="{A6DBB9D6-6DFF-4583-B147-BB92EA8A20F0}"/>
              </a:ext>
            </a:extLst>
          </p:cNvPr>
          <p:cNvSpPr/>
          <p:nvPr/>
        </p:nvSpPr>
        <p:spPr>
          <a:xfrm>
            <a:off x="4565150" y="1434260"/>
            <a:ext cx="2969232" cy="362677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picture</a:t>
            </a:r>
            <a:endParaRPr kumimoji="1" lang="ja-JP" altLang="en-US"/>
          </a:p>
        </p:txBody>
      </p:sp>
      <p:sp>
        <p:nvSpPr>
          <p:cNvPr id="8" name="角丸四角形 7">
            <a:extLst>
              <a:ext uri="{FF2B5EF4-FFF2-40B4-BE49-F238E27FC236}">
                <a16:creationId xmlns:a16="http://schemas.microsoft.com/office/drawing/2014/main" id="{0EAF3426-02FA-60E2-DC1E-EAF2C709D85C}"/>
              </a:ext>
            </a:extLst>
          </p:cNvPr>
          <p:cNvSpPr/>
          <p:nvPr/>
        </p:nvSpPr>
        <p:spPr>
          <a:xfrm>
            <a:off x="8667963" y="1434260"/>
            <a:ext cx="2969232" cy="362677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picture</a:t>
            </a:r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AE60714-E7EA-C80D-B503-4DBF0B974ADE}"/>
              </a:ext>
            </a:extLst>
          </p:cNvPr>
          <p:cNvSpPr txBox="1"/>
          <p:nvPr/>
        </p:nvSpPr>
        <p:spPr>
          <a:xfrm>
            <a:off x="636998" y="5292206"/>
            <a:ext cx="5589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/>
              <a:t>説明</a:t>
            </a:r>
          </a:p>
        </p:txBody>
      </p:sp>
    </p:spTree>
    <p:extLst>
      <p:ext uri="{BB962C8B-B14F-4D97-AF65-F5344CB8AC3E}">
        <p14:creationId xmlns:p14="http://schemas.microsoft.com/office/powerpoint/2010/main" val="368268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10</Words>
  <Application>Microsoft Macintosh PowerPoint</Application>
  <PresentationFormat>ワイド画面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Microsoft Office User</cp:lastModifiedBy>
  <cp:revision>1</cp:revision>
  <dcterms:created xsi:type="dcterms:W3CDTF">2023-05-01T06:59:54Z</dcterms:created>
  <dcterms:modified xsi:type="dcterms:W3CDTF">2023-05-01T07:15:16Z</dcterms:modified>
</cp:coreProperties>
</file>